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8731" y="5879"/>
            <a:ext cx="222885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747" y="4722624"/>
            <a:ext cx="222885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591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endParaRPr lang="pt-BR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00888"/>
            <a:ext cx="6400800" cy="8364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Click </a:t>
            </a:r>
            <a:r>
              <a:rPr lang="pt-BR" noProof="0" dirty="0" err="1" smtClean="0"/>
              <a:t>to</a:t>
            </a:r>
            <a:r>
              <a:rPr lang="pt-BR" noProof="0" dirty="0" smtClean="0"/>
              <a:t> </a:t>
            </a:r>
            <a:r>
              <a:rPr lang="pt-BR" noProof="0" dirty="0" err="1" smtClean="0"/>
              <a:t>edit</a:t>
            </a:r>
            <a:r>
              <a:rPr lang="pt-BR" noProof="0" dirty="0" smtClean="0"/>
              <a:t> Master </a:t>
            </a:r>
            <a:r>
              <a:rPr lang="pt-BR" noProof="0" dirty="0" err="1" smtClean="0"/>
              <a:t>subtitle</a:t>
            </a:r>
            <a:r>
              <a:rPr lang="pt-BR" noProof="0" dirty="0" smtClean="0"/>
              <a:t> </a:t>
            </a:r>
            <a:r>
              <a:rPr lang="pt-BR" noProof="0" dirty="0" err="1" smtClean="0"/>
              <a:t>style</a:t>
            </a:r>
            <a:endParaRPr lang="pt-BR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E7A-9681-4A57-A964-EF68DD89BA9E}" type="datetimeFigureOut">
              <a:rPr lang="pt-BR" smtClean="0"/>
              <a:t>15/03/2013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B8E6-4B5B-487D-8590-EBFB580B7381}" type="slidenum">
              <a:rPr lang="pt-BR" smtClean="0"/>
              <a:t>‹#›</a:t>
            </a:fld>
            <a:endParaRPr lang="pt-B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48" y="1766314"/>
            <a:ext cx="9143996" cy="317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789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E7A-9681-4A57-A964-EF68DD89BA9E}" type="datetimeFigureOut">
              <a:rPr lang="pt-BR" smtClean="0"/>
              <a:t>15/03/2013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B8E6-4B5B-487D-8590-EBFB580B738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726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E7A-9681-4A57-A964-EF68DD89BA9E}" type="datetimeFigureOut">
              <a:rPr lang="pt-BR" smtClean="0"/>
              <a:t>15/03/2013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B8E6-4B5B-487D-8590-EBFB580B738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819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E7A-9681-4A57-A964-EF68DD89BA9E}" type="datetimeFigureOut">
              <a:rPr lang="pt-BR" smtClean="0"/>
              <a:t>15/03/2013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B8E6-4B5B-487D-8590-EBFB580B738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379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8731" y="5879"/>
            <a:ext cx="222885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747" y="4722624"/>
            <a:ext cx="222885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96952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endParaRPr lang="pt-BR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8364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Click to edit Master subtitle style</a:t>
            </a:r>
            <a:endParaRPr lang="pt-BR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E7A-9681-4A57-A964-EF68DD89BA9E}" type="datetimeFigureOut">
              <a:rPr lang="pt-BR" smtClean="0"/>
              <a:t>15/03/2013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B8E6-4B5B-487D-8590-EBFB580B7381}" type="slidenum">
              <a:rPr lang="pt-BR" smtClean="0"/>
              <a:t>‹#›</a:t>
            </a:fld>
            <a:endParaRPr lang="pt-B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712" y="907728"/>
            <a:ext cx="6224632" cy="216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394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747" y="4722624"/>
            <a:ext cx="222885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026" y="44624"/>
            <a:ext cx="2329770" cy="8089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3384" y="125760"/>
            <a:ext cx="6563072" cy="1143000"/>
          </a:xfrm>
        </p:spPr>
        <p:txBody>
          <a:bodyPr/>
          <a:lstStyle/>
          <a:p>
            <a:r>
              <a:rPr lang="pt-BR" noProof="0" dirty="0" smtClean="0"/>
              <a:t>Click </a:t>
            </a:r>
            <a:r>
              <a:rPr lang="pt-BR" noProof="0" dirty="0" err="1" smtClean="0"/>
              <a:t>to</a:t>
            </a:r>
            <a:r>
              <a:rPr lang="pt-BR" noProof="0" dirty="0" smtClean="0"/>
              <a:t> </a:t>
            </a:r>
            <a:r>
              <a:rPr lang="pt-BR" noProof="0" dirty="0" err="1" smtClean="0"/>
              <a:t>edit</a:t>
            </a:r>
            <a:r>
              <a:rPr lang="pt-BR" noProof="0" dirty="0" smtClean="0"/>
              <a:t> Master </a:t>
            </a:r>
            <a:r>
              <a:rPr lang="pt-BR" noProof="0" dirty="0" err="1" smtClean="0"/>
              <a:t>title</a:t>
            </a:r>
            <a:r>
              <a:rPr lang="pt-BR" noProof="0" dirty="0" smtClean="0"/>
              <a:t> </a:t>
            </a:r>
            <a:r>
              <a:rPr lang="pt-BR" noProof="0" dirty="0" err="1" smtClean="0"/>
              <a:t>style</a:t>
            </a:r>
            <a:endParaRPr lang="pt-B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noProof="0" dirty="0" smtClean="0"/>
              <a:t>Click </a:t>
            </a:r>
            <a:r>
              <a:rPr lang="pt-BR" noProof="0" dirty="0" err="1" smtClean="0"/>
              <a:t>to</a:t>
            </a:r>
            <a:r>
              <a:rPr lang="pt-BR" noProof="0" dirty="0" smtClean="0"/>
              <a:t> </a:t>
            </a:r>
            <a:r>
              <a:rPr lang="pt-BR" noProof="0" dirty="0" err="1" smtClean="0"/>
              <a:t>edit</a:t>
            </a:r>
            <a:r>
              <a:rPr lang="pt-BR" noProof="0" dirty="0" smtClean="0"/>
              <a:t> Master </a:t>
            </a:r>
            <a:r>
              <a:rPr lang="pt-BR" noProof="0" dirty="0" err="1" smtClean="0"/>
              <a:t>text</a:t>
            </a:r>
            <a:r>
              <a:rPr lang="pt-BR" noProof="0" dirty="0" smtClean="0"/>
              <a:t> </a:t>
            </a:r>
            <a:r>
              <a:rPr lang="pt-BR" noProof="0" dirty="0" err="1" smtClean="0"/>
              <a:t>styles</a:t>
            </a:r>
            <a:endParaRPr lang="pt-BR" noProof="0" dirty="0" smtClean="0"/>
          </a:p>
          <a:p>
            <a:pPr lvl="1"/>
            <a:r>
              <a:rPr lang="pt-BR" noProof="0" dirty="0" err="1" smtClean="0"/>
              <a:t>Second</a:t>
            </a:r>
            <a:r>
              <a:rPr lang="pt-BR" noProof="0" dirty="0" smtClean="0"/>
              <a:t> </a:t>
            </a:r>
            <a:r>
              <a:rPr lang="pt-BR" noProof="0" dirty="0" err="1" smtClean="0"/>
              <a:t>level</a:t>
            </a:r>
            <a:endParaRPr lang="pt-BR" noProof="0" dirty="0" smtClean="0"/>
          </a:p>
          <a:p>
            <a:pPr lvl="2"/>
            <a:r>
              <a:rPr lang="pt-BR" noProof="0" dirty="0" err="1" smtClean="0"/>
              <a:t>Third</a:t>
            </a:r>
            <a:r>
              <a:rPr lang="pt-BR" noProof="0" dirty="0" smtClean="0"/>
              <a:t> </a:t>
            </a:r>
            <a:r>
              <a:rPr lang="pt-BR" noProof="0" dirty="0" err="1" smtClean="0"/>
              <a:t>level</a:t>
            </a:r>
            <a:endParaRPr lang="pt-BR" noProof="0" dirty="0" smtClean="0"/>
          </a:p>
          <a:p>
            <a:pPr lvl="3"/>
            <a:r>
              <a:rPr lang="pt-BR" noProof="0" dirty="0" err="1" smtClean="0"/>
              <a:t>Fourth</a:t>
            </a:r>
            <a:r>
              <a:rPr lang="pt-BR" noProof="0" dirty="0" smtClean="0"/>
              <a:t> </a:t>
            </a:r>
            <a:r>
              <a:rPr lang="pt-BR" noProof="0" dirty="0" err="1" smtClean="0"/>
              <a:t>level</a:t>
            </a:r>
            <a:endParaRPr lang="pt-BR" noProof="0" dirty="0" smtClean="0"/>
          </a:p>
          <a:p>
            <a:pPr lvl="4"/>
            <a:r>
              <a:rPr lang="pt-BR" noProof="0" dirty="0" err="1" smtClean="0"/>
              <a:t>Fifth</a:t>
            </a:r>
            <a:r>
              <a:rPr lang="pt-BR" noProof="0" dirty="0" smtClean="0"/>
              <a:t> </a:t>
            </a:r>
            <a:r>
              <a:rPr lang="pt-BR" noProof="0" dirty="0" err="1" smtClean="0"/>
              <a:t>level</a:t>
            </a:r>
            <a:endParaRPr lang="pt-BR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E7A-9681-4A57-A964-EF68DD89BA9E}" type="datetimeFigureOut">
              <a:rPr lang="pt-BR" smtClean="0"/>
              <a:t>15/03/2013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B8E6-4B5B-487D-8590-EBFB580B738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4740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747" y="4722624"/>
            <a:ext cx="222885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026" y="44624"/>
            <a:ext cx="2329770" cy="8089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7503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7485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E7A-9681-4A57-A964-EF68DD89BA9E}" type="datetimeFigureOut">
              <a:rPr lang="pt-BR" smtClean="0"/>
              <a:t>15/03/2013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B8E6-4B5B-487D-8590-EBFB580B738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6676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747" y="4722624"/>
            <a:ext cx="222885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026" y="44624"/>
            <a:ext cx="2329770" cy="8089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/>
          <a:lstStyle/>
          <a:p>
            <a:r>
              <a:rPr lang="pt-BR" noProof="0" dirty="0" smtClean="0"/>
              <a:t>Click </a:t>
            </a:r>
            <a:r>
              <a:rPr lang="pt-BR" noProof="0" dirty="0" err="1" smtClean="0"/>
              <a:t>to</a:t>
            </a:r>
            <a:r>
              <a:rPr lang="pt-BR" noProof="0" dirty="0" smtClean="0"/>
              <a:t> </a:t>
            </a:r>
            <a:r>
              <a:rPr lang="pt-BR" noProof="0" dirty="0" err="1" smtClean="0"/>
              <a:t>edit</a:t>
            </a:r>
            <a:r>
              <a:rPr lang="pt-BR" noProof="0" dirty="0" smtClean="0"/>
              <a:t> Master </a:t>
            </a:r>
            <a:r>
              <a:rPr lang="pt-BR" noProof="0" dirty="0" err="1" smtClean="0"/>
              <a:t>title</a:t>
            </a:r>
            <a:r>
              <a:rPr lang="pt-BR" noProof="0" dirty="0" smtClean="0"/>
              <a:t> </a:t>
            </a:r>
            <a:r>
              <a:rPr lang="pt-BR" noProof="0" dirty="0" err="1" smtClean="0"/>
              <a:t>style</a:t>
            </a:r>
            <a:endParaRPr lang="pt-B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Click to edit Master text styles</a:t>
            </a:r>
          </a:p>
          <a:p>
            <a:pPr lvl="1"/>
            <a:r>
              <a:rPr lang="pt-BR" noProof="0" smtClean="0"/>
              <a:t>Second level</a:t>
            </a:r>
          </a:p>
          <a:p>
            <a:pPr lvl="2"/>
            <a:r>
              <a:rPr lang="pt-BR" noProof="0" smtClean="0"/>
              <a:t>Third level</a:t>
            </a:r>
          </a:p>
          <a:p>
            <a:pPr lvl="3"/>
            <a:r>
              <a:rPr lang="pt-BR" noProof="0" smtClean="0"/>
              <a:t>Fourth level</a:t>
            </a:r>
          </a:p>
          <a:p>
            <a:pPr lvl="4"/>
            <a:r>
              <a:rPr lang="pt-BR" noProof="0" smtClean="0"/>
              <a:t>Fifth level</a:t>
            </a:r>
            <a:endParaRPr lang="pt-BR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Click to edit Master text styles</a:t>
            </a:r>
          </a:p>
          <a:p>
            <a:pPr lvl="1"/>
            <a:r>
              <a:rPr lang="pt-BR" noProof="0" smtClean="0"/>
              <a:t>Second level</a:t>
            </a:r>
          </a:p>
          <a:p>
            <a:pPr lvl="2"/>
            <a:r>
              <a:rPr lang="pt-BR" noProof="0" smtClean="0"/>
              <a:t>Third level</a:t>
            </a:r>
          </a:p>
          <a:p>
            <a:pPr lvl="3"/>
            <a:r>
              <a:rPr lang="pt-BR" noProof="0" smtClean="0"/>
              <a:t>Fourth level</a:t>
            </a:r>
          </a:p>
          <a:p>
            <a:pPr lvl="4"/>
            <a:r>
              <a:rPr lang="pt-BR" noProof="0" smtClean="0"/>
              <a:t>Fifth level</a:t>
            </a:r>
            <a:endParaRPr lang="pt-BR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E7A-9681-4A57-A964-EF68DD89BA9E}" type="datetimeFigureOut">
              <a:rPr lang="pt-BR" smtClean="0"/>
              <a:t>15/03/2013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B8E6-4B5B-487D-8590-EBFB580B738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631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E7A-9681-4A57-A964-EF68DD89BA9E}" type="datetimeFigureOut">
              <a:rPr lang="pt-BR" smtClean="0"/>
              <a:t>15/03/2013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B8E6-4B5B-487D-8590-EBFB580B738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31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026" y="44624"/>
            <a:ext cx="2329770" cy="808911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747" y="4722624"/>
            <a:ext cx="222885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pt-BR" noProof="0" smtClean="0"/>
              <a:t>Click to edit Master title style</a:t>
            </a:r>
            <a:endParaRPr lang="pt-BR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E7A-9681-4A57-A964-EF68DD89BA9E}" type="datetimeFigureOut">
              <a:rPr lang="pt-BR" smtClean="0"/>
              <a:t>15/03/2013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B8E6-4B5B-487D-8590-EBFB580B738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814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747" y="4722624"/>
            <a:ext cx="222885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026" y="44624"/>
            <a:ext cx="2329770" cy="80891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E7A-9681-4A57-A964-EF68DD89BA9E}" type="datetimeFigureOut">
              <a:rPr lang="pt-BR" smtClean="0"/>
              <a:t>15/03/2013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B8E6-4B5B-487D-8590-EBFB580B738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808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6E7A-9681-4A57-A964-EF68DD89BA9E}" type="datetimeFigureOut">
              <a:rPr lang="pt-BR" smtClean="0"/>
              <a:t>15/03/2013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CB8E6-4B5B-487D-8590-EBFB580B738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865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06E7A-9681-4A57-A964-EF68DD89BA9E}" type="datetimeFigureOut">
              <a:rPr lang="pt-BR" smtClean="0"/>
              <a:t>15/03/2013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CB8E6-4B5B-487D-8590-EBFB580B7381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35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727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83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17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172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Obrigado!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Sérgio </a:t>
            </a:r>
            <a:r>
              <a:rPr lang="pt-BR" dirty="0" err="1" smtClean="0"/>
              <a:t>Clério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513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IOCT1</dc:creator>
  <cp:lastModifiedBy>IOCT1</cp:lastModifiedBy>
  <cp:revision>4</cp:revision>
  <dcterms:created xsi:type="dcterms:W3CDTF">2013-03-15T19:04:43Z</dcterms:created>
  <dcterms:modified xsi:type="dcterms:W3CDTF">2013-03-15T19:39:52Z</dcterms:modified>
</cp:coreProperties>
</file>