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-8731" y="5879"/>
            <a:ext cx="2228850" cy="214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7747" y="4722624"/>
            <a:ext cx="2228850" cy="214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75917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endParaRPr lang="pt-BR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400888"/>
            <a:ext cx="6400800" cy="83642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dirty="0" smtClean="0"/>
              <a:t>Click </a:t>
            </a:r>
            <a:r>
              <a:rPr lang="pt-BR" noProof="0" dirty="0" err="1" smtClean="0"/>
              <a:t>to</a:t>
            </a:r>
            <a:r>
              <a:rPr lang="pt-BR" noProof="0" dirty="0" smtClean="0"/>
              <a:t> </a:t>
            </a:r>
            <a:r>
              <a:rPr lang="pt-BR" noProof="0" dirty="0" err="1" smtClean="0"/>
              <a:t>edit</a:t>
            </a:r>
            <a:r>
              <a:rPr lang="pt-BR" noProof="0" dirty="0" smtClean="0"/>
              <a:t> Master </a:t>
            </a:r>
            <a:r>
              <a:rPr lang="pt-BR" noProof="0" dirty="0" err="1" smtClean="0"/>
              <a:t>subtitle</a:t>
            </a:r>
            <a:r>
              <a:rPr lang="pt-BR" noProof="0" dirty="0" smtClean="0"/>
              <a:t> </a:t>
            </a:r>
            <a:r>
              <a:rPr lang="pt-BR" noProof="0" dirty="0" err="1" smtClean="0"/>
              <a:t>style</a:t>
            </a:r>
            <a:endParaRPr lang="pt-BR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06E7A-9681-4A57-A964-EF68DD89BA9E}" type="datetimeFigureOut">
              <a:rPr lang="pt-BR" smtClean="0"/>
              <a:t>15/03/2013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CB8E6-4B5B-487D-8590-EBFB580B7381}" type="slidenum">
              <a:rPr lang="pt-BR" smtClean="0"/>
              <a:t>‹#›</a:t>
            </a:fld>
            <a:endParaRPr lang="pt-BR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548" y="1766314"/>
            <a:ext cx="9143996" cy="3174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0789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06E7A-9681-4A57-A964-EF68DD89BA9E}" type="datetimeFigureOut">
              <a:rPr lang="pt-BR" smtClean="0"/>
              <a:t>15/03/2013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CB8E6-4B5B-487D-8590-EBFB580B7381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7261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06E7A-9681-4A57-A964-EF68DD89BA9E}" type="datetimeFigureOut">
              <a:rPr lang="pt-BR" smtClean="0"/>
              <a:t>15/03/2013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CB8E6-4B5B-487D-8590-EBFB580B7381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578194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06E7A-9681-4A57-A964-EF68DD89BA9E}" type="datetimeFigureOut">
              <a:rPr lang="pt-BR" smtClean="0"/>
              <a:t>15/03/2013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CB8E6-4B5B-487D-8590-EBFB580B7381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3798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-8731" y="5879"/>
            <a:ext cx="2228850" cy="214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7747" y="4722624"/>
            <a:ext cx="2228850" cy="214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996952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endParaRPr lang="pt-BR" noProof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869160"/>
            <a:ext cx="6400800" cy="83642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Click to edit Master subtitle style</a:t>
            </a:r>
            <a:endParaRPr lang="pt-BR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06E7A-9681-4A57-A964-EF68DD89BA9E}" type="datetimeFigureOut">
              <a:rPr lang="pt-BR" smtClean="0"/>
              <a:t>15/03/2013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CB8E6-4B5B-487D-8590-EBFB580B7381}" type="slidenum">
              <a:rPr lang="pt-BR" smtClean="0"/>
              <a:t>‹#›</a:t>
            </a:fld>
            <a:endParaRPr lang="pt-BR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3712" y="907728"/>
            <a:ext cx="6224632" cy="2161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33949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7747" y="4722624"/>
            <a:ext cx="2228850" cy="214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026" y="44624"/>
            <a:ext cx="2329770" cy="80891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13384" y="125760"/>
            <a:ext cx="6563072" cy="1143000"/>
          </a:xfrm>
        </p:spPr>
        <p:txBody>
          <a:bodyPr/>
          <a:lstStyle/>
          <a:p>
            <a:r>
              <a:rPr lang="pt-BR" noProof="0" dirty="0" smtClean="0"/>
              <a:t>Click </a:t>
            </a:r>
            <a:r>
              <a:rPr lang="pt-BR" noProof="0" dirty="0" err="1" smtClean="0"/>
              <a:t>to</a:t>
            </a:r>
            <a:r>
              <a:rPr lang="pt-BR" noProof="0" dirty="0" smtClean="0"/>
              <a:t> </a:t>
            </a:r>
            <a:r>
              <a:rPr lang="pt-BR" noProof="0" dirty="0" err="1" smtClean="0"/>
              <a:t>edit</a:t>
            </a:r>
            <a:r>
              <a:rPr lang="pt-BR" noProof="0" dirty="0" smtClean="0"/>
              <a:t> Master </a:t>
            </a:r>
            <a:r>
              <a:rPr lang="pt-BR" noProof="0" dirty="0" err="1" smtClean="0"/>
              <a:t>title</a:t>
            </a:r>
            <a:r>
              <a:rPr lang="pt-BR" noProof="0" dirty="0" smtClean="0"/>
              <a:t> </a:t>
            </a:r>
            <a:r>
              <a:rPr lang="pt-BR" noProof="0" dirty="0" err="1" smtClean="0"/>
              <a:t>style</a:t>
            </a:r>
            <a:endParaRPr lang="pt-BR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noProof="0" dirty="0" smtClean="0"/>
              <a:t>Click </a:t>
            </a:r>
            <a:r>
              <a:rPr lang="pt-BR" noProof="0" dirty="0" err="1" smtClean="0"/>
              <a:t>to</a:t>
            </a:r>
            <a:r>
              <a:rPr lang="pt-BR" noProof="0" dirty="0" smtClean="0"/>
              <a:t> </a:t>
            </a:r>
            <a:r>
              <a:rPr lang="pt-BR" noProof="0" dirty="0" err="1" smtClean="0"/>
              <a:t>edit</a:t>
            </a:r>
            <a:r>
              <a:rPr lang="pt-BR" noProof="0" dirty="0" smtClean="0"/>
              <a:t> Master </a:t>
            </a:r>
            <a:r>
              <a:rPr lang="pt-BR" noProof="0" dirty="0" err="1" smtClean="0"/>
              <a:t>text</a:t>
            </a:r>
            <a:r>
              <a:rPr lang="pt-BR" noProof="0" dirty="0" smtClean="0"/>
              <a:t> </a:t>
            </a:r>
            <a:r>
              <a:rPr lang="pt-BR" noProof="0" dirty="0" err="1" smtClean="0"/>
              <a:t>styles</a:t>
            </a:r>
            <a:endParaRPr lang="pt-BR" noProof="0" dirty="0" smtClean="0"/>
          </a:p>
          <a:p>
            <a:pPr lvl="1"/>
            <a:r>
              <a:rPr lang="pt-BR" noProof="0" dirty="0" err="1" smtClean="0"/>
              <a:t>Second</a:t>
            </a:r>
            <a:r>
              <a:rPr lang="pt-BR" noProof="0" dirty="0" smtClean="0"/>
              <a:t> </a:t>
            </a:r>
            <a:r>
              <a:rPr lang="pt-BR" noProof="0" dirty="0" err="1" smtClean="0"/>
              <a:t>level</a:t>
            </a:r>
            <a:endParaRPr lang="pt-BR" noProof="0" dirty="0" smtClean="0"/>
          </a:p>
          <a:p>
            <a:pPr lvl="2"/>
            <a:r>
              <a:rPr lang="pt-BR" noProof="0" dirty="0" err="1" smtClean="0"/>
              <a:t>Third</a:t>
            </a:r>
            <a:r>
              <a:rPr lang="pt-BR" noProof="0" dirty="0" smtClean="0"/>
              <a:t> </a:t>
            </a:r>
            <a:r>
              <a:rPr lang="pt-BR" noProof="0" dirty="0" err="1" smtClean="0"/>
              <a:t>level</a:t>
            </a:r>
            <a:endParaRPr lang="pt-BR" noProof="0" dirty="0" smtClean="0"/>
          </a:p>
          <a:p>
            <a:pPr lvl="3"/>
            <a:r>
              <a:rPr lang="pt-BR" noProof="0" dirty="0" err="1" smtClean="0"/>
              <a:t>Fourth</a:t>
            </a:r>
            <a:r>
              <a:rPr lang="pt-BR" noProof="0" dirty="0" smtClean="0"/>
              <a:t> </a:t>
            </a:r>
            <a:r>
              <a:rPr lang="pt-BR" noProof="0" dirty="0" err="1" smtClean="0"/>
              <a:t>level</a:t>
            </a:r>
            <a:endParaRPr lang="pt-BR" noProof="0" dirty="0" smtClean="0"/>
          </a:p>
          <a:p>
            <a:pPr lvl="4"/>
            <a:r>
              <a:rPr lang="pt-BR" noProof="0" dirty="0" err="1" smtClean="0"/>
              <a:t>Fifth</a:t>
            </a:r>
            <a:r>
              <a:rPr lang="pt-BR" noProof="0" dirty="0" smtClean="0"/>
              <a:t> </a:t>
            </a:r>
            <a:r>
              <a:rPr lang="pt-BR" noProof="0" dirty="0" err="1" smtClean="0"/>
              <a:t>level</a:t>
            </a:r>
            <a:endParaRPr lang="pt-BR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06E7A-9681-4A57-A964-EF68DD89BA9E}" type="datetimeFigureOut">
              <a:rPr lang="pt-BR" smtClean="0"/>
              <a:t>15/03/2013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CB8E6-4B5B-487D-8590-EBFB580B7381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247409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7747" y="4722624"/>
            <a:ext cx="2228850" cy="214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026" y="44624"/>
            <a:ext cx="2329770" cy="80891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075037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57485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06E7A-9681-4A57-A964-EF68DD89BA9E}" type="datetimeFigureOut">
              <a:rPr lang="pt-BR" smtClean="0"/>
              <a:t>15/03/2013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CB8E6-4B5B-487D-8590-EBFB580B7381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66762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7747" y="4722624"/>
            <a:ext cx="2228850" cy="214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026" y="44624"/>
            <a:ext cx="2329770" cy="80891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3728" y="274638"/>
            <a:ext cx="6563072" cy="1143000"/>
          </a:xfrm>
        </p:spPr>
        <p:txBody>
          <a:bodyPr/>
          <a:lstStyle/>
          <a:p>
            <a:r>
              <a:rPr lang="pt-BR" noProof="0" dirty="0" smtClean="0"/>
              <a:t>Click </a:t>
            </a:r>
            <a:r>
              <a:rPr lang="pt-BR" noProof="0" dirty="0" err="1" smtClean="0"/>
              <a:t>to</a:t>
            </a:r>
            <a:r>
              <a:rPr lang="pt-BR" noProof="0" dirty="0" smtClean="0"/>
              <a:t> </a:t>
            </a:r>
            <a:r>
              <a:rPr lang="pt-BR" noProof="0" dirty="0" err="1" smtClean="0"/>
              <a:t>edit</a:t>
            </a:r>
            <a:r>
              <a:rPr lang="pt-BR" noProof="0" dirty="0" smtClean="0"/>
              <a:t> Master </a:t>
            </a:r>
            <a:r>
              <a:rPr lang="pt-BR" noProof="0" dirty="0" err="1" smtClean="0"/>
              <a:t>title</a:t>
            </a:r>
            <a:r>
              <a:rPr lang="pt-BR" noProof="0" dirty="0" smtClean="0"/>
              <a:t> </a:t>
            </a:r>
            <a:r>
              <a:rPr lang="pt-BR" noProof="0" dirty="0" err="1" smtClean="0"/>
              <a:t>style</a:t>
            </a:r>
            <a:endParaRPr lang="pt-BR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noProof="0" smtClean="0"/>
              <a:t>Click to edit Master text styles</a:t>
            </a:r>
          </a:p>
          <a:p>
            <a:pPr lvl="1"/>
            <a:r>
              <a:rPr lang="pt-BR" noProof="0" smtClean="0"/>
              <a:t>Second level</a:t>
            </a:r>
          </a:p>
          <a:p>
            <a:pPr lvl="2"/>
            <a:r>
              <a:rPr lang="pt-BR" noProof="0" smtClean="0"/>
              <a:t>Third level</a:t>
            </a:r>
          </a:p>
          <a:p>
            <a:pPr lvl="3"/>
            <a:r>
              <a:rPr lang="pt-BR" noProof="0" smtClean="0"/>
              <a:t>Fourth level</a:t>
            </a:r>
          </a:p>
          <a:p>
            <a:pPr lvl="4"/>
            <a:r>
              <a:rPr lang="pt-BR" noProof="0" smtClean="0"/>
              <a:t>Fifth level</a:t>
            </a:r>
            <a:endParaRPr lang="pt-BR" noProof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noProof="0" smtClean="0"/>
              <a:t>Click to edit Master text styles</a:t>
            </a:r>
          </a:p>
          <a:p>
            <a:pPr lvl="1"/>
            <a:r>
              <a:rPr lang="pt-BR" noProof="0" smtClean="0"/>
              <a:t>Second level</a:t>
            </a:r>
          </a:p>
          <a:p>
            <a:pPr lvl="2"/>
            <a:r>
              <a:rPr lang="pt-BR" noProof="0" smtClean="0"/>
              <a:t>Third level</a:t>
            </a:r>
          </a:p>
          <a:p>
            <a:pPr lvl="3"/>
            <a:r>
              <a:rPr lang="pt-BR" noProof="0" smtClean="0"/>
              <a:t>Fourth level</a:t>
            </a:r>
          </a:p>
          <a:p>
            <a:pPr lvl="4"/>
            <a:r>
              <a:rPr lang="pt-BR" noProof="0" smtClean="0"/>
              <a:t>Fifth level</a:t>
            </a:r>
            <a:endParaRPr lang="pt-BR" noProof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06E7A-9681-4A57-A964-EF68DD89BA9E}" type="datetimeFigureOut">
              <a:rPr lang="pt-BR" smtClean="0"/>
              <a:t>15/03/2013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CB8E6-4B5B-487D-8590-EBFB580B7381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06317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06E7A-9681-4A57-A964-EF68DD89BA9E}" type="datetimeFigureOut">
              <a:rPr lang="pt-BR" smtClean="0"/>
              <a:t>15/03/2013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CB8E6-4B5B-487D-8590-EBFB580B7381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94312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026" y="44624"/>
            <a:ext cx="2329770" cy="808911"/>
          </a:xfrm>
          <a:prstGeom prst="rect">
            <a:avLst/>
          </a:prstGeom>
        </p:spPr>
      </p:pic>
      <p:pic>
        <p:nvPicPr>
          <p:cNvPr id="6" name="Picture 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7747" y="4722624"/>
            <a:ext cx="2228850" cy="214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29600" cy="1143000"/>
          </a:xfrm>
        </p:spPr>
        <p:txBody>
          <a:bodyPr/>
          <a:lstStyle/>
          <a:p>
            <a:r>
              <a:rPr lang="pt-BR" noProof="0" smtClean="0"/>
              <a:t>Click to edit Master title style</a:t>
            </a:r>
            <a:endParaRPr lang="pt-BR" noProof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06E7A-9681-4A57-A964-EF68DD89BA9E}" type="datetimeFigureOut">
              <a:rPr lang="pt-BR" smtClean="0"/>
              <a:t>15/03/2013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CB8E6-4B5B-487D-8590-EBFB580B7381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548146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7747" y="4722624"/>
            <a:ext cx="2228850" cy="214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026" y="44624"/>
            <a:ext cx="2329770" cy="808911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06E7A-9681-4A57-A964-EF68DD89BA9E}" type="datetimeFigureOut">
              <a:rPr lang="pt-BR" smtClean="0"/>
              <a:t>15/03/2013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CB8E6-4B5B-487D-8590-EBFB580B7381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298081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06E7A-9681-4A57-A964-EF68DD89BA9E}" type="datetimeFigureOut">
              <a:rPr lang="pt-BR" smtClean="0"/>
              <a:t>15/03/2013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CB8E6-4B5B-487D-8590-EBFB580B7381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08650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F06E7A-9681-4A57-A964-EF68DD89BA9E}" type="datetimeFigureOut">
              <a:rPr lang="pt-BR" smtClean="0"/>
              <a:t>15/03/2013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CCB8E6-4B5B-487D-8590-EBFB580B7381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4357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7278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0838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69175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81724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Obrigado!</a:t>
            </a:r>
            <a:endParaRPr lang="pt-B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Sérgio </a:t>
            </a:r>
            <a:r>
              <a:rPr lang="pt-BR" dirty="0" err="1" smtClean="0"/>
              <a:t>Clério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95138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4</Words>
  <Application>Microsoft Office PowerPoint</Application>
  <PresentationFormat>On-screen Show (4:3)</PresentationFormat>
  <Paragraphs>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Obrigado!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IOCT1</dc:creator>
  <cp:lastModifiedBy>IOCT1</cp:lastModifiedBy>
  <cp:revision>4</cp:revision>
  <dcterms:created xsi:type="dcterms:W3CDTF">2013-03-15T19:04:43Z</dcterms:created>
  <dcterms:modified xsi:type="dcterms:W3CDTF">2013-03-15T19:39:52Z</dcterms:modified>
</cp:coreProperties>
</file>