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1"/>
  </p:notesMasterIdLst>
  <p:sldIdLst>
    <p:sldId id="266" r:id="rId3"/>
    <p:sldId id="273" r:id="rId4"/>
    <p:sldId id="268" r:id="rId5"/>
    <p:sldId id="269" r:id="rId6"/>
    <p:sldId id="274" r:id="rId7"/>
    <p:sldId id="270" r:id="rId8"/>
    <p:sldId id="271" r:id="rId9"/>
    <p:sldId id="272" r:id="rId10"/>
  </p:sldIdLst>
  <p:sldSz cx="9144000" cy="6858000" type="screen4x3"/>
  <p:notesSz cx="6858000" cy="9144000"/>
  <p:defaultTextStyle>
    <a:defPPr>
      <a:defRPr lang="en-US"/>
    </a:defPPr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85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pt-BR" sz="1200"/>
            </a:lvl1pPr>
          </a:lstStyle>
          <a:p>
            <a:endParaRPr lang="pt-BR"/>
          </a:p>
        </p:txBody>
      </p:sp>
      <p:sp>
        <p:nvSpPr>
          <p:cNvPr id="3" name="Rectangl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pt-BR" sz="1200"/>
            </a:lvl1pPr>
          </a:lstStyle>
          <a:p>
            <a:fld id="{2A76C59E-5FF9-416F-8DDB-A1B6DB7B2B57}" type="datetimeFigureOut">
              <a:pPr/>
              <a:t>6/9/2006</a:t>
            </a:fld>
            <a:endParaRPr lang="pt-BR"/>
          </a:p>
        </p:txBody>
      </p:sp>
      <p:sp>
        <p:nvSpPr>
          <p:cNvPr id="4" name="Rectangl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pt-BR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pt-BR"/>
              <a:t>Clique para 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Rectangl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pt-BR" sz="1200"/>
            </a:lvl1pPr>
          </a:lstStyle>
          <a:p>
            <a:endParaRPr lang="pt-BR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pt-BR" sz="1200"/>
            </a:lvl1pPr>
          </a:lstStyle>
          <a:p>
            <a:fld id="{5BCCF0E1-31B6-485F-B4B0-11E7271AE8C4}" type="slidenum"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2304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pt-BR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lang="pt-BR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lang="pt-BR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lang="pt-BR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lang="pt-BR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lang="pt-B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lang="pt-B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lang="pt-B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lang="pt-B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CCF0E1-31B6-485F-B4B0-11E7271AE8C4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njosdobrasil.net/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njosdobrasil.net/" TargetMode="Externa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o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pt-BR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pt-BR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pt-BR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pt-BR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pt-BR"/>
          </a:p>
        </p:txBody>
      </p:sp>
      <p:sp>
        <p:nvSpPr>
          <p:cNvPr id="30" name="Rounded Rectangle 29"/>
          <p:cNvSpPr/>
          <p:nvPr/>
        </p:nvSpPr>
        <p:spPr>
          <a:xfrm>
            <a:off x="5407339" y="3961546"/>
            <a:ext cx="3063240" cy="27432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pt-BR"/>
          </a:p>
        </p:txBody>
      </p:sp>
      <p:sp>
        <p:nvSpPr>
          <p:cNvPr id="31" name="Rounded Rectangle 30"/>
          <p:cNvSpPr/>
          <p:nvPr/>
        </p:nvSpPr>
        <p:spPr>
          <a:xfrm>
            <a:off x="7373646" y="4060129"/>
            <a:ext cx="1600200" cy="36576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pt-BR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pt-BR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pt-BR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pt-BR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pt-BR"/>
          </a:p>
        </p:txBody>
      </p:sp>
      <p:sp>
        <p:nvSpPr>
          <p:cNvPr id="8" name="Shap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 latinLnBrk="0">
              <a:defRPr lang="pt-BR" sz="4400">
                <a:solidFill>
                  <a:schemeClr val="bg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9" name="Shape 8"/>
          <p:cNvSpPr>
            <a:spLocks noGrp="1"/>
          </p:cNvSpPr>
          <p:nvPr>
            <p:ph type="subTitle" idx="1"/>
          </p:nvPr>
        </p:nvSpPr>
        <p:spPr>
          <a:xfrm>
            <a:off x="457200" y="3864768"/>
            <a:ext cx="4953000" cy="1752600"/>
          </a:xfrm>
        </p:spPr>
        <p:txBody>
          <a:bodyPr/>
          <a:lstStyle>
            <a:lvl1pPr marL="64008" indent="0" algn="l" latinLnBrk="0">
              <a:buNone/>
              <a:defRPr lang="pt-BR"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28" name="Shape 27"/>
          <p:cNvSpPr>
            <a:spLocks noGrp="1"/>
          </p:cNvSpPr>
          <p:nvPr>
            <p:ph type="dt" sz="half" idx="10"/>
          </p:nvPr>
        </p:nvSpPr>
        <p:spPr>
          <a:xfrm>
            <a:off x="6583680" y="4206240"/>
            <a:ext cx="960120" cy="457200"/>
          </a:xfrm>
        </p:spPr>
        <p:txBody>
          <a:bodyPr/>
          <a:lstStyle/>
          <a:p>
            <a:fld id="{8A99DE35-1251-472E-8ECA-761D19E5D7AB}" type="datetime4">
              <a:pPr/>
              <a:t>6 de setembro de 2006</a:t>
            </a:fld>
            <a:endParaRPr lang="pt-BR"/>
          </a:p>
        </p:txBody>
      </p:sp>
      <p:sp>
        <p:nvSpPr>
          <p:cNvPr id="17" name="Shape 16"/>
          <p:cNvSpPr>
            <a:spLocks noGrp="1"/>
          </p:cNvSpPr>
          <p:nvPr>
            <p:ph type="ftr" sz="quarter" idx="11"/>
          </p:nvPr>
        </p:nvSpPr>
        <p:spPr>
          <a:xfrm>
            <a:off x="5257800" y="4205288"/>
            <a:ext cx="1321592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29" name="Shape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 latinLnBrk="0">
              <a:defRPr lang="pt-BR" sz="1800">
                <a:solidFill>
                  <a:schemeClr val="bg1"/>
                </a:solidFill>
              </a:defRPr>
            </a:lvl1pPr>
          </a:lstStyle>
          <a:p>
            <a:pPr algn="r"/>
            <a:fld id="{A8CE10D6-5CB1-41CD-B815-79BC778FC61A}" type="slidenum">
              <a:rPr lang="pt-BR" sz="1800">
                <a:solidFill>
                  <a:schemeClr val="bg1"/>
                </a:solidFill>
              </a:rPr>
              <a:pPr algn="r"/>
              <a:t>‹nº›</a:t>
            </a:fld>
            <a:endParaRPr lang="pt-BR" sz="1800">
              <a:solidFill>
                <a:schemeClr val="bg1"/>
              </a:solidFill>
            </a:endParaRPr>
          </a:p>
        </p:txBody>
      </p:sp>
      <p:sp>
        <p:nvSpPr>
          <p:cNvPr id="18" name="CaixaDeTexto 17"/>
          <p:cNvSpPr txBox="1"/>
          <p:nvPr userDrawn="1"/>
        </p:nvSpPr>
        <p:spPr>
          <a:xfrm>
            <a:off x="2915816" y="6597352"/>
            <a:ext cx="32403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000" dirty="0" smtClean="0">
                <a:latin typeface="Arial" pitchFamily="34" charset="0"/>
                <a:cs typeface="Arial" pitchFamily="34" charset="0"/>
              </a:rPr>
              <a:t>Modelo desenvolvido</a:t>
            </a:r>
            <a:r>
              <a:rPr lang="pt-BR" sz="1000" baseline="0" dirty="0" smtClean="0">
                <a:latin typeface="Arial" pitchFamily="34" charset="0"/>
                <a:cs typeface="Arial" pitchFamily="34" charset="0"/>
              </a:rPr>
              <a:t> pela </a:t>
            </a:r>
            <a:r>
              <a:rPr lang="pt-BR" sz="1000" baseline="0" dirty="0" smtClean="0">
                <a:latin typeface="Arial" pitchFamily="34" charset="0"/>
                <a:cs typeface="Arial" pitchFamily="34" charset="0"/>
                <a:hlinkClick r:id="rId2"/>
              </a:rPr>
              <a:t>Anjos do Brasil</a:t>
            </a:r>
            <a:endParaRPr lang="pt-BR" sz="1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hap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8CA02-DFFD-4316-8A42-6A1844E9CDC6}" type="datetime4">
              <a:pPr/>
              <a:t>6 de setembro de 2006</a:t>
            </a:fld>
            <a:endParaRPr lang="pt-BR"/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e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 latinLnBrk="0">
              <a:buNone/>
              <a:defRPr lang="pt-BR"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722313" y="3295648"/>
            <a:ext cx="7772400" cy="1509712"/>
          </a:xfrm>
        </p:spPr>
        <p:txBody>
          <a:bodyPr anchor="t"/>
          <a:lstStyle>
            <a:lvl1pPr marL="320040" latinLnBrk="0">
              <a:buNone/>
              <a:defRPr lang="pt-BR" sz="2100" b="0">
                <a:solidFill>
                  <a:schemeClr val="tx2"/>
                </a:solidFill>
              </a:defRPr>
            </a:lvl1pPr>
            <a:lvl2pPr>
              <a:buNone/>
              <a:defRPr lang="pt-BR"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lang="pt-BR"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lang="pt-BR"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lang="pt-BR"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36BB2-78A9-4DD4-AD22-7BA0D5D1C995}" type="datetime4">
              <a:pPr/>
              <a:t>6 de setembro de 2006</a:t>
            </a:fld>
            <a:endParaRPr lang="pt-BR"/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o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hape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 latinLnBrk="0">
              <a:defRPr lang="pt-BR" sz="2000"/>
            </a:lvl1pPr>
            <a:lvl2pPr>
              <a:defRPr lang="pt-BR" sz="1900"/>
            </a:lvl2pPr>
            <a:lvl3pPr>
              <a:defRPr lang="pt-BR" sz="1800"/>
            </a:lvl3pPr>
            <a:lvl4pPr>
              <a:defRPr lang="pt-BR" sz="1800"/>
            </a:lvl4pPr>
            <a:lvl5pPr>
              <a:defRPr lang="pt-BR" sz="1800"/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Shape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 latinLnBrk="0">
              <a:defRPr lang="pt-BR" sz="2000"/>
            </a:lvl1pPr>
            <a:lvl2pPr>
              <a:defRPr lang="pt-BR" sz="1900"/>
            </a:lvl2pPr>
            <a:lvl3pPr>
              <a:defRPr lang="pt-BR" sz="1800"/>
            </a:lvl3pPr>
            <a:lvl4pPr>
              <a:defRPr lang="pt-BR" sz="1800"/>
            </a:lvl4pPr>
            <a:lvl5pPr>
              <a:defRPr lang="pt-BR" sz="1800"/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Shap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07889-6B99-459D-BBB0-3D1C26BA8FF4}" type="datetime4">
              <a:pPr/>
              <a:t>6 de setembro de 2006</a:t>
            </a:fld>
            <a:endParaRPr lang="pt-BR"/>
          </a:p>
        </p:txBody>
      </p:sp>
      <p:sp>
        <p:nvSpPr>
          <p:cNvPr id="6" name="Shap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hap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pt-BR"/>
          </a:p>
        </p:txBody>
      </p:sp>
      <p:sp>
        <p:nvSpPr>
          <p:cNvPr id="11" name="Rectangle 10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pt-BR"/>
          </a:p>
        </p:txBody>
      </p:sp>
      <p:sp>
        <p:nvSpPr>
          <p:cNvPr id="12" name="Rectangle 11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pt-BR"/>
          </a:p>
        </p:txBody>
      </p:sp>
      <p:sp>
        <p:nvSpPr>
          <p:cNvPr id="13" name="Rectangle 12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pt-BR"/>
          </a:p>
        </p:txBody>
      </p:sp>
      <p:sp>
        <p:nvSpPr>
          <p:cNvPr id="14" name="Rectangle 13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pt-BR"/>
          </a:p>
        </p:txBody>
      </p:sp>
      <p:sp>
        <p:nvSpPr>
          <p:cNvPr id="18" name="Rounded Rectangle 17"/>
          <p:cNvSpPr/>
          <p:nvPr/>
        </p:nvSpPr>
        <p:spPr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pt-BR"/>
          </a:p>
        </p:txBody>
      </p:sp>
      <p:sp>
        <p:nvSpPr>
          <p:cNvPr id="19" name="Rounded Rectangle 18"/>
          <p:cNvSpPr/>
          <p:nvPr/>
        </p:nvSpPr>
        <p:spPr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pt-BR"/>
          </a:p>
        </p:txBody>
      </p:sp>
      <p:sp>
        <p:nvSpPr>
          <p:cNvPr id="20" name="Rectangle 19"/>
          <p:cNvSpPr/>
          <p:nvPr/>
        </p:nvSpPr>
        <p:spPr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pt-BR"/>
          </a:p>
        </p:txBody>
      </p:sp>
      <p:sp>
        <p:nvSpPr>
          <p:cNvPr id="21" name="Rectangle 20"/>
          <p:cNvSpPr/>
          <p:nvPr/>
        </p:nvSpPr>
        <p:spPr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pt-BR"/>
          </a:p>
        </p:txBody>
      </p:sp>
      <p:sp>
        <p:nvSpPr>
          <p:cNvPr id="22" name="Rectangle 21"/>
          <p:cNvSpPr/>
          <p:nvPr/>
        </p:nvSpPr>
        <p:spPr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pt-BR"/>
          </a:p>
        </p:txBody>
      </p:sp>
      <p:sp>
        <p:nvSpPr>
          <p:cNvPr id="23" name="Rectangle 22"/>
          <p:cNvSpPr/>
          <p:nvPr/>
        </p:nvSpPr>
        <p:spPr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pt-BR"/>
          </a:p>
        </p:txBody>
      </p:sp>
      <p:sp>
        <p:nvSpPr>
          <p:cNvPr id="24" name="Rectangle 23"/>
          <p:cNvSpPr/>
          <p:nvPr/>
        </p:nvSpPr>
        <p:spPr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pt-BR"/>
          </a:p>
        </p:txBody>
      </p:sp>
      <p:sp>
        <p:nvSpPr>
          <p:cNvPr id="25" name="Rectangle 24"/>
          <p:cNvSpPr/>
          <p:nvPr/>
        </p:nvSpPr>
        <p:spPr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pt-BR"/>
          </a:p>
        </p:txBody>
      </p:sp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 latinLnBrk="0">
              <a:defRPr lang="pt-BR" sz="4000" b="0" i="0" cap="none" baseline="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381000" y="220980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 latinLnBrk="0">
              <a:buNone/>
              <a:defRPr lang="pt-BR"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lang="pt-BR" sz="2000" b="1"/>
            </a:lvl2pPr>
            <a:lvl3pPr>
              <a:buNone/>
              <a:defRPr lang="pt-BR" sz="1800" b="1"/>
            </a:lvl3pPr>
            <a:lvl4pPr>
              <a:buNone/>
              <a:defRPr lang="pt-BR" sz="1600" b="1"/>
            </a:lvl4pPr>
            <a:lvl5pPr>
              <a:buNone/>
              <a:defRPr lang="pt-BR" sz="1600" b="1"/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Shape 3"/>
          <p:cNvSpPr>
            <a:spLocks noGrp="1"/>
          </p:cNvSpPr>
          <p:nvPr>
            <p:ph type="body" sz="half" idx="2"/>
          </p:nvPr>
        </p:nvSpPr>
        <p:spPr>
          <a:xfrm>
            <a:off x="4721225" y="220980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 latinLnBrk="0">
              <a:buNone/>
              <a:defRPr lang="pt-BR"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lang="pt-BR" sz="2000" b="1"/>
            </a:lvl2pPr>
            <a:lvl3pPr>
              <a:buNone/>
              <a:defRPr lang="pt-BR" sz="1800" b="1"/>
            </a:lvl3pPr>
            <a:lvl4pPr>
              <a:buNone/>
              <a:defRPr lang="pt-BR" sz="1600" b="1"/>
            </a:lvl4pPr>
            <a:lvl5pPr>
              <a:buNone/>
              <a:defRPr lang="pt-BR" sz="1600" b="1"/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Shape 4"/>
          <p:cNvSpPr>
            <a:spLocks noGrp="1"/>
          </p:cNvSpPr>
          <p:nvPr>
            <p:ph sz="quarter" idx="3"/>
          </p:nvPr>
        </p:nvSpPr>
        <p:spPr>
          <a:xfrm>
            <a:off x="381000" y="2673349"/>
            <a:ext cx="4041648" cy="3886200"/>
          </a:xfrm>
        </p:spPr>
        <p:txBody>
          <a:bodyPr/>
          <a:lstStyle>
            <a:lvl1pPr latinLnBrk="0">
              <a:defRPr lang="pt-BR" sz="2000"/>
            </a:lvl1pPr>
            <a:lvl2pPr>
              <a:defRPr lang="pt-BR" sz="2000"/>
            </a:lvl2pPr>
            <a:lvl3pPr>
              <a:defRPr lang="pt-BR" sz="1800"/>
            </a:lvl3pPr>
            <a:lvl4pPr>
              <a:defRPr lang="pt-BR" sz="1600"/>
            </a:lvl4pPr>
            <a:lvl5pPr>
              <a:defRPr lang="pt-BR" sz="1600"/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Shape 5"/>
          <p:cNvSpPr>
            <a:spLocks noGrp="1"/>
          </p:cNvSpPr>
          <p:nvPr>
            <p:ph sz="quarter" idx="4"/>
          </p:nvPr>
        </p:nvSpPr>
        <p:spPr>
          <a:xfrm>
            <a:off x="4718304" y="2673349"/>
            <a:ext cx="4041775" cy="3886200"/>
          </a:xfrm>
        </p:spPr>
        <p:txBody>
          <a:bodyPr/>
          <a:lstStyle>
            <a:lvl1pPr latinLnBrk="0">
              <a:defRPr lang="pt-BR" sz="2000"/>
            </a:lvl1pPr>
            <a:lvl2pPr>
              <a:defRPr lang="pt-BR" sz="2000"/>
            </a:lvl2pPr>
            <a:lvl3pPr>
              <a:defRPr lang="pt-BR" sz="1800"/>
            </a:lvl3pPr>
            <a:lvl4pPr>
              <a:defRPr lang="pt-BR" sz="1600"/>
            </a:lvl4pPr>
            <a:lvl5pPr>
              <a:defRPr lang="pt-BR" sz="1600"/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26" name="Shape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l"/>
            <a:fld id="{8A48973C-8E17-4C1E-9ACB-41481CA779D2}" type="datetime4">
              <a:pPr algn="l"/>
              <a:t>6 de setembro de 2006</a:t>
            </a:fld>
            <a:endParaRPr lang="pt-BR"/>
          </a:p>
        </p:txBody>
      </p:sp>
      <p:sp>
        <p:nvSpPr>
          <p:cNvPr id="27" name="Shape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algn="r"/>
            <a:fld id="{A8CE10D6-5CB1-41CD-B815-79BC778FC61A}" type="slidenum">
              <a:rPr lang="pt-BR" sz="1800">
                <a:solidFill>
                  <a:schemeClr val="bg1"/>
                </a:solidFill>
              </a:rPr>
              <a:pPr algn="r"/>
              <a:t>‹nº›</a:t>
            </a:fld>
            <a:endParaRPr lang="pt-BR"/>
          </a:p>
        </p:txBody>
      </p:sp>
      <p:sp>
        <p:nvSpPr>
          <p:cNvPr id="28" name="Shape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  <p:sp>
        <p:nvSpPr>
          <p:cNvPr id="30" name="CaixaDeTexto 29"/>
          <p:cNvSpPr txBox="1"/>
          <p:nvPr userDrawn="1"/>
        </p:nvSpPr>
        <p:spPr>
          <a:xfrm>
            <a:off x="2915816" y="6597352"/>
            <a:ext cx="32403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000" dirty="0" smtClean="0">
                <a:latin typeface="Arial" pitchFamily="34" charset="0"/>
                <a:cs typeface="Arial" pitchFamily="34" charset="0"/>
              </a:rPr>
              <a:t>Modelo desenvolvido</a:t>
            </a:r>
            <a:r>
              <a:rPr lang="pt-BR" sz="1000" baseline="0" dirty="0" smtClean="0">
                <a:latin typeface="Arial" pitchFamily="34" charset="0"/>
                <a:cs typeface="Arial" pitchFamily="34" charset="0"/>
              </a:rPr>
              <a:t> pela </a:t>
            </a:r>
            <a:r>
              <a:rPr lang="pt-BR" sz="1000" baseline="0" dirty="0" smtClean="0">
                <a:latin typeface="Arial" pitchFamily="34" charset="0"/>
                <a:cs typeface="Arial" pitchFamily="34" charset="0"/>
                <a:hlinkClick r:id="rId2"/>
              </a:rPr>
              <a:t>Anjos do Brasil</a:t>
            </a:r>
            <a:endParaRPr lang="pt-BR" sz="1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penas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 latinLnBrk="0">
              <a:defRPr lang="pt-BR" sz="4000"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hape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7102404D-1906-4D90-89D2-619172A47E03}" type="datetime4">
              <a:pPr/>
              <a:t>6 de setembro de 2006</a:t>
            </a:fld>
            <a:endParaRPr lang="pt-BR"/>
          </a:p>
        </p:txBody>
      </p:sp>
      <p:sp>
        <p:nvSpPr>
          <p:cNvPr id="4" name="Shape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5" name="Shape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1C44E05-631C-4892-B577-17C57620ECE9}" type="slidenum"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EF8A1-4BB8-4644-9539-21E648FCEC6B}" type="datetime4">
              <a:pPr/>
              <a:t>6 de setembro de 2006</a:t>
            </a:fld>
            <a:endParaRPr lang="pt-BR"/>
          </a:p>
        </p:txBody>
      </p:sp>
      <p:sp>
        <p:nvSpPr>
          <p:cNvPr id="3" name="Shap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hap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5353496" y="1066800"/>
            <a:ext cx="3383280" cy="877824"/>
          </a:xfrm>
        </p:spPr>
        <p:txBody>
          <a:bodyPr anchor="b"/>
          <a:lstStyle>
            <a:lvl1pPr algn="l" latinLnBrk="0">
              <a:buNone/>
              <a:defRPr lang="pt-BR" sz="18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5353496" y="1938337"/>
            <a:ext cx="3383280" cy="4690872"/>
          </a:xfrm>
        </p:spPr>
        <p:txBody>
          <a:bodyPr/>
          <a:lstStyle>
            <a:lvl1pPr marL="9144" indent="0" latinLnBrk="0">
              <a:buNone/>
              <a:defRPr lang="pt-BR" sz="1400"/>
            </a:lvl1pPr>
            <a:lvl2pPr>
              <a:buNone/>
              <a:defRPr lang="pt-BR" sz="1200"/>
            </a:lvl2pPr>
            <a:lvl3pPr>
              <a:buNone/>
              <a:defRPr lang="pt-BR" sz="1000"/>
            </a:lvl3pPr>
            <a:lvl4pPr>
              <a:buNone/>
              <a:defRPr lang="pt-BR" sz="900"/>
            </a:lvl4pPr>
            <a:lvl5pPr>
              <a:buNone/>
              <a:defRPr lang="pt-BR" sz="900"/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Shape 3"/>
          <p:cNvSpPr>
            <a:spLocks noGrp="1"/>
          </p:cNvSpPr>
          <p:nvPr>
            <p:ph sz="half" idx="2"/>
          </p:nvPr>
        </p:nvSpPr>
        <p:spPr>
          <a:xfrm>
            <a:off x="152400" y="776287"/>
            <a:ext cx="5111750" cy="5852160"/>
          </a:xfrm>
        </p:spPr>
        <p:txBody>
          <a:bodyPr/>
          <a:lstStyle>
            <a:lvl1pPr latinLnBrk="0">
              <a:defRPr lang="pt-BR" sz="3200"/>
            </a:lvl1pPr>
            <a:lvl2pPr>
              <a:defRPr lang="pt-BR" sz="2800"/>
            </a:lvl2pPr>
            <a:lvl3pPr>
              <a:defRPr lang="pt-BR" sz="2400"/>
            </a:lvl3pPr>
            <a:lvl4pPr>
              <a:defRPr lang="pt-BR" sz="2000"/>
            </a:lvl4pPr>
            <a:lvl5pPr>
              <a:defRPr lang="pt-BR" sz="2000"/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Shap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717FE-4A70-4092-B057-A6106AAD8C22}" type="datetime4">
              <a:pPr/>
              <a:t>6 de setembro de 2006</a:t>
            </a:fld>
            <a:endParaRPr lang="pt-BR"/>
          </a:p>
        </p:txBody>
      </p:sp>
      <p:sp>
        <p:nvSpPr>
          <p:cNvPr id="6" name="Shap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hap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28352" y="769088"/>
            <a:ext cx="594360" cy="4628704"/>
          </a:xfrm>
        </p:spPr>
        <p:txBody>
          <a:bodyPr vert="vert270" anchor="b"/>
          <a:lstStyle>
            <a:lvl1pPr algn="l" latinLnBrk="0">
              <a:buNone/>
              <a:defRPr lang="pt-BR"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574160" y="769088"/>
            <a:ext cx="4572000" cy="4572000"/>
          </a:xfrm>
        </p:spPr>
        <p:txBody>
          <a:bodyPr/>
          <a:lstStyle>
            <a:lvl1pPr latinLnBrk="0">
              <a:buNone/>
              <a:defRPr lang="pt-BR" sz="3200"/>
            </a:lvl1pPr>
          </a:lstStyle>
          <a:p>
            <a:r>
              <a:rPr lang="pt-BR" smtClean="0"/>
              <a:t>Clique no ícone para adicionar uma imagem</a:t>
            </a:r>
            <a:endParaRPr lang="pt-BR"/>
          </a:p>
        </p:txBody>
      </p:sp>
      <p:sp>
        <p:nvSpPr>
          <p:cNvPr id="4" name="Shape 3"/>
          <p:cNvSpPr>
            <a:spLocks noGrp="1"/>
          </p:cNvSpPr>
          <p:nvPr>
            <p:ph type="body" sz="half" idx="2"/>
          </p:nvPr>
        </p:nvSpPr>
        <p:spPr>
          <a:xfrm>
            <a:off x="5337120" y="1254640"/>
            <a:ext cx="3200400" cy="4087368"/>
          </a:xfrm>
        </p:spPr>
        <p:txBody>
          <a:bodyPr/>
          <a:lstStyle>
            <a:lvl1pPr marL="0" indent="0" latinLnBrk="0">
              <a:lnSpc>
                <a:spcPct val="100000"/>
              </a:lnSpc>
              <a:spcBef>
                <a:spcPts val="0"/>
              </a:spcBef>
              <a:buFontTx/>
              <a:buNone/>
              <a:defRPr lang="pt-BR" sz="1300"/>
            </a:lvl1pPr>
            <a:lvl2pPr>
              <a:buFontTx/>
              <a:buNone/>
              <a:defRPr lang="pt-BR" sz="1200"/>
            </a:lvl2pPr>
            <a:lvl3pPr>
              <a:buFontTx/>
              <a:buNone/>
              <a:defRPr lang="pt-BR" sz="1000"/>
            </a:lvl3pPr>
            <a:lvl4pPr>
              <a:buFontTx/>
              <a:buNone/>
              <a:defRPr lang="pt-BR" sz="900"/>
            </a:lvl4pPr>
            <a:lvl5pPr>
              <a:buFontTx/>
              <a:buNone/>
              <a:defRPr lang="pt-BR" sz="900"/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Shap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CF9C0-7F8F-4E44-9EDA-3FAB98C32DC6}" type="datetime4">
              <a:pPr/>
              <a:t>6 de setembro de 2006</a:t>
            </a:fld>
            <a:endParaRPr lang="pt-BR"/>
          </a:p>
        </p:txBody>
      </p:sp>
      <p:sp>
        <p:nvSpPr>
          <p:cNvPr id="6" name="Shap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hap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hyperlink" Target="http://www.anjosdobrasil.net/" TargetMode="Externa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pt-BR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pt-BR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pt-BR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pt-BR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pt-BR"/>
          </a:p>
        </p:txBody>
      </p:sp>
      <p:sp>
        <p:nvSpPr>
          <p:cNvPr id="33" name="Rounded Rectangle 32"/>
          <p:cNvSpPr/>
          <p:nvPr/>
        </p:nvSpPr>
        <p:spPr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pt-BR"/>
          </a:p>
        </p:txBody>
      </p:sp>
      <p:sp>
        <p:nvSpPr>
          <p:cNvPr id="34" name="Rounded Rectangle 33"/>
          <p:cNvSpPr/>
          <p:nvPr/>
        </p:nvSpPr>
        <p:spPr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pt-BR"/>
          </a:p>
        </p:txBody>
      </p:sp>
      <p:sp>
        <p:nvSpPr>
          <p:cNvPr id="35" name="Rectangle 34"/>
          <p:cNvSpPr/>
          <p:nvPr/>
        </p:nvSpPr>
        <p:spPr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pt-BR"/>
          </a:p>
        </p:txBody>
      </p:sp>
      <p:sp>
        <p:nvSpPr>
          <p:cNvPr id="36" name="Rectangle 35"/>
          <p:cNvSpPr/>
          <p:nvPr/>
        </p:nvSpPr>
        <p:spPr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pt-BR"/>
          </a:p>
        </p:txBody>
      </p:sp>
      <p:sp>
        <p:nvSpPr>
          <p:cNvPr id="37" name="Rectangle 36"/>
          <p:cNvSpPr/>
          <p:nvPr/>
        </p:nvSpPr>
        <p:spPr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pt-BR"/>
          </a:p>
        </p:txBody>
      </p:sp>
      <p:sp>
        <p:nvSpPr>
          <p:cNvPr id="38" name="Rectangle 37"/>
          <p:cNvSpPr/>
          <p:nvPr/>
        </p:nvSpPr>
        <p:spPr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pt-BR"/>
          </a:p>
        </p:txBody>
      </p:sp>
      <p:sp>
        <p:nvSpPr>
          <p:cNvPr id="39" name="Rectangle 38"/>
          <p:cNvSpPr/>
          <p:nvPr/>
        </p:nvSpPr>
        <p:spPr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pt-BR"/>
          </a:p>
        </p:txBody>
      </p:sp>
      <p:sp>
        <p:nvSpPr>
          <p:cNvPr id="40" name="Rectangle 39"/>
          <p:cNvSpPr/>
          <p:nvPr/>
        </p:nvSpPr>
        <p:spPr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pt-BR"/>
          </a:p>
        </p:txBody>
      </p:sp>
      <p:sp>
        <p:nvSpPr>
          <p:cNvPr id="22" name="Rectangle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threePt" dir="t"/>
            </a:scene3d>
            <a:sp3d/>
          </a:bodyPr>
          <a:lstStyle/>
          <a:p>
            <a:r>
              <a:rPr lang="pt-BR"/>
              <a:t>Clique para editar estilo de títulos Mestre</a:t>
            </a:r>
          </a:p>
        </p:txBody>
      </p:sp>
      <p:sp>
        <p:nvSpPr>
          <p:cNvPr id="13" name="Rectangle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pt-BR"/>
              <a:t>Clique para 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  <a:p>
            <a:pPr lvl="5"/>
            <a:r>
              <a:rPr lang="pt-BR"/>
              <a:t>Sexto nível</a:t>
            </a:r>
          </a:p>
          <a:p>
            <a:pPr lvl="6"/>
            <a:r>
              <a:rPr lang="pt-BR"/>
              <a:t>Sétimo nível</a:t>
            </a:r>
          </a:p>
          <a:p>
            <a:pPr lvl="7"/>
            <a:r>
              <a:rPr lang="pt-BR"/>
              <a:t>Oitavo nível</a:t>
            </a:r>
          </a:p>
          <a:p>
            <a:pPr lvl="8"/>
            <a:r>
              <a:rPr lang="pt-BR"/>
              <a:t>Nono nível</a:t>
            </a:r>
          </a:p>
        </p:txBody>
      </p:sp>
      <p:sp>
        <p:nvSpPr>
          <p:cNvPr id="14" name="Rectangle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latinLnBrk="0">
              <a:defRPr lang="pt-BR" sz="800">
                <a:solidFill>
                  <a:schemeClr val="accent2"/>
                </a:solidFill>
              </a:defRPr>
            </a:lvl1pPr>
          </a:lstStyle>
          <a:p>
            <a:pPr algn="l"/>
            <a:fld id="{8A48973C-8E17-4C1E-9ACB-41481CA779D2}" type="datetime4">
              <a:pPr algn="l"/>
              <a:t>6 de setembro de 2006</a:t>
            </a:fld>
            <a:endParaRPr lang="pt-BR" sz="800">
              <a:solidFill>
                <a:schemeClr val="accent2"/>
              </a:soli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latinLnBrk="0">
              <a:defRPr lang="pt-BR" sz="800">
                <a:solidFill>
                  <a:schemeClr val="accent2"/>
                </a:solidFill>
              </a:defRPr>
            </a:lvl1pPr>
          </a:lstStyle>
          <a:p>
            <a:pPr algn="r"/>
            <a:endParaRPr lang="pt-BR" sz="800">
              <a:solidFill>
                <a:schemeClr val="accent2"/>
              </a:solidFill>
            </a:endParaRPr>
          </a:p>
        </p:txBody>
      </p:sp>
      <p:sp>
        <p:nvSpPr>
          <p:cNvPr id="23" name="Rectangle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latinLnBrk="0">
              <a:defRPr lang="pt-BR" sz="1800">
                <a:solidFill>
                  <a:srgbClr val="FFFFFF"/>
                </a:solidFill>
              </a:defRPr>
            </a:lvl1pPr>
          </a:lstStyle>
          <a:p>
            <a:pPr algn="r"/>
            <a:fld id="{A8CE10D6-5CB1-41CD-B815-79BC778FC61A}" type="slidenum">
              <a:rPr lang="pt-BR" sz="1800">
                <a:solidFill>
                  <a:schemeClr val="bg1"/>
                </a:solidFill>
              </a:rPr>
              <a:pPr algn="r"/>
              <a:t>‹nº›</a:t>
            </a:fld>
            <a:endParaRPr lang="pt-BR" sz="1800">
              <a:solidFill>
                <a:schemeClr val="bg1"/>
              </a:solidFill>
            </a:endParaRPr>
          </a:p>
        </p:txBody>
      </p:sp>
      <p:sp>
        <p:nvSpPr>
          <p:cNvPr id="2" name="CaixaDeTexto 1"/>
          <p:cNvSpPr txBox="1"/>
          <p:nvPr userDrawn="1"/>
        </p:nvSpPr>
        <p:spPr>
          <a:xfrm>
            <a:off x="2915816" y="6597352"/>
            <a:ext cx="32403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000" dirty="0" smtClean="0">
                <a:latin typeface="Arial" pitchFamily="34" charset="0"/>
                <a:cs typeface="Arial" pitchFamily="34" charset="0"/>
              </a:rPr>
              <a:t>Modelo desenvolvido</a:t>
            </a:r>
            <a:r>
              <a:rPr lang="pt-BR" sz="1000" baseline="0" dirty="0" smtClean="0">
                <a:latin typeface="Arial" pitchFamily="34" charset="0"/>
                <a:cs typeface="Arial" pitchFamily="34" charset="0"/>
              </a:rPr>
              <a:t> pela </a:t>
            </a:r>
            <a:r>
              <a:rPr lang="pt-BR" sz="1000" baseline="0" dirty="0" smtClean="0">
                <a:latin typeface="Arial" pitchFamily="34" charset="0"/>
                <a:cs typeface="Arial" pitchFamily="34" charset="0"/>
                <a:hlinkClick r:id="rId11"/>
              </a:rPr>
              <a:t>Anjos do Brasil</a:t>
            </a:r>
            <a:endParaRPr lang="pt-BR" sz="1000" dirty="0">
              <a:latin typeface="Arial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rtl="0" eaLnBrk="1" latinLnBrk="0" hangingPunct="1">
        <a:spcBef>
          <a:spcPct val="0"/>
        </a:spcBef>
        <a:buNone/>
        <a:defRPr lang="pt-BR" sz="4000" kern="1200">
          <a:solidFill>
            <a:schemeClr val="tx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lang="pt-BR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lang="pt-BR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lang="pt-BR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lang="pt-BR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lang="pt-BR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lang="pt-BR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lang="pt-BR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lang="pt-BR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lang="pt-BR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lang="pt-BR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lang="pt-BR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lang="pt-BR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lang="pt-BR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lang="pt-BR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lang="pt-BR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lang="pt-BR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lang="pt-BR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lang="pt-BR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ontato@anjosdobrasil.net" TargetMode="External"/><Relationship Id="rId2" Type="http://schemas.openxmlformats.org/officeDocument/2006/relationships/hyperlink" Target="http://www.anjosdobrasil.net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412776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pt-BR" dirty="0" smtClean="0"/>
              <a:t>Modelo de Pitch</a:t>
            </a:r>
            <a:br>
              <a:rPr lang="pt-BR" dirty="0" smtClean="0"/>
            </a:br>
            <a:r>
              <a:rPr lang="pt-BR" sz="2000" dirty="0" smtClean="0"/>
              <a:t>Versão 0.1 (Beta)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4081640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pt-BR" dirty="0" smtClean="0"/>
              <a:t>Instruções de Uso:</a:t>
            </a:r>
          </a:p>
          <a:p>
            <a:pPr>
              <a:buFontTx/>
              <a:buChar char="-"/>
            </a:pPr>
            <a:r>
              <a:rPr lang="pt-BR" dirty="0"/>
              <a:t>Baixe </a:t>
            </a:r>
            <a:r>
              <a:rPr lang="pt-BR" dirty="0" smtClean="0"/>
              <a:t>instruções de uso e dicas para pitch no </a:t>
            </a:r>
            <a:r>
              <a:rPr lang="pt-BR" dirty="0"/>
              <a:t>site </a:t>
            </a:r>
            <a:r>
              <a:rPr lang="pt-BR" dirty="0">
                <a:hlinkClick r:id="rId2"/>
              </a:rPr>
              <a:t>www.anjosdobrasil.net</a:t>
            </a:r>
            <a:r>
              <a:rPr lang="pt-BR" dirty="0"/>
              <a:t> no menu </a:t>
            </a:r>
            <a:r>
              <a:rPr lang="pt-BR" dirty="0" smtClean="0"/>
              <a:t>“Para Empreendedores”, </a:t>
            </a:r>
            <a:r>
              <a:rPr lang="pt-BR" dirty="0"/>
              <a:t>opção </a:t>
            </a:r>
            <a:r>
              <a:rPr lang="pt-BR" dirty="0" smtClean="0"/>
              <a:t>“Pitch”.</a:t>
            </a:r>
          </a:p>
          <a:p>
            <a:pPr>
              <a:buFontTx/>
              <a:buChar char="-"/>
            </a:pPr>
            <a:r>
              <a:rPr lang="pt-BR" dirty="0" smtClean="0"/>
              <a:t>Envie e-mail para </a:t>
            </a:r>
            <a:r>
              <a:rPr lang="pt-BR" dirty="0" smtClean="0">
                <a:hlinkClick r:id="rId3"/>
              </a:rPr>
              <a:t>contato@anjosdobrasil.net</a:t>
            </a:r>
            <a:r>
              <a:rPr lang="pt-BR" dirty="0" smtClean="0"/>
              <a:t> com sugestões, críticas e também casos de sucesso para divulgarmos.</a:t>
            </a:r>
            <a:endParaRPr lang="pt-BR" dirty="0"/>
          </a:p>
          <a:p>
            <a:pPr>
              <a:buFontTx/>
              <a:buChar char="-"/>
            </a:pPr>
            <a:endParaRPr lang="pt-BR" dirty="0" smtClean="0"/>
          </a:p>
          <a:p>
            <a:pPr marL="109728" indent="0" algn="just">
              <a:buNone/>
            </a:pPr>
            <a:r>
              <a:rPr lang="pt-BR" sz="1600" i="1" dirty="0" smtClean="0"/>
              <a:t>Obs.: Este modelo pode ser distribuído e utilizado livremente desde que mantida indicação que foi desenvolvido pela Anjos do Brasil e link para www.anjosdobrasil.net</a:t>
            </a:r>
            <a:endParaRPr lang="pt-BR" sz="1600" i="1" dirty="0"/>
          </a:p>
        </p:txBody>
      </p:sp>
      <p:pic>
        <p:nvPicPr>
          <p:cNvPr id="4" name="Picture 4" descr="C:\Users\cassio\Documents\My Dropbox\Matrizes Anjos do Brasil\Artes\Anjos do Brasil_LOGO_medio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476672"/>
            <a:ext cx="1213270" cy="1075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9261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Nome </a:t>
            </a:r>
            <a:r>
              <a:rPr lang="pt-BR" dirty="0"/>
              <a:t>da </a:t>
            </a:r>
            <a:r>
              <a:rPr lang="pt-BR" dirty="0" smtClean="0"/>
              <a:t>Empresa</a:t>
            </a:r>
            <a:endParaRPr lang="pt-BR" dirty="0"/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Slogan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0" y="908720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Apresentação Sumária</a:t>
            </a:r>
          </a:p>
          <a:p>
            <a:pPr algn="ctr"/>
            <a:r>
              <a:rPr lang="pt-BR" sz="4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(Pitch)</a:t>
            </a:r>
            <a:endParaRPr lang="pt-BR" sz="40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60348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 Oportunidade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pt-BR" dirty="0" smtClean="0"/>
              <a:t>Neste slide deve começar indicando qual a oportunidade que sua empresa irá atender, isto é, qual o mercado e a necessidade que o mesmo tem e não é bem atendida pelos players majoritários, de forma bem objetiva e direta. Exemplo: “Nós iremos resolver o problema das perdas na distribuição de água” -&gt; aqui você já determinou o mercado (distribuidoras de água) e a oportunidade (perdas).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6084168" y="764704"/>
            <a:ext cx="2555776" cy="830997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/>
              <a:t>Nome/Logo da sua Empresa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36505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</a:t>
            </a:r>
            <a:r>
              <a:rPr lang="pt-BR" dirty="0"/>
              <a:t>S</a:t>
            </a:r>
            <a:r>
              <a:rPr lang="pt-BR" dirty="0" smtClean="0"/>
              <a:t>olução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 algn="just">
              <a:buNone/>
            </a:pPr>
            <a:r>
              <a:rPr lang="pt-BR" dirty="0" smtClean="0"/>
              <a:t>Neste slide apresente rapidamente qual a solução que propõe para atender a necessidade da oportunidade já destacando a sua inovação/diferenciação. Continuando o exemplo anterior: “através uma tecnologia própria não-invasiva de monitoramento ativo que identifica os pontos de perda para reparo”. Veja que </a:t>
            </a:r>
            <a:r>
              <a:rPr lang="pt-BR" dirty="0"/>
              <a:t>que não foi </a:t>
            </a:r>
            <a:r>
              <a:rPr lang="pt-BR" dirty="0" smtClean="0"/>
              <a:t>necessário detalhar como a mesma funciona, mas ao mesmo tempo já destacou um diferencial (“tecnologia </a:t>
            </a:r>
            <a:r>
              <a:rPr lang="pt-BR" u="sng" dirty="0" smtClean="0"/>
              <a:t>própria</a:t>
            </a:r>
            <a:r>
              <a:rPr lang="pt-BR" i="1" dirty="0" smtClean="0"/>
              <a:t>”).</a:t>
            </a:r>
            <a:endParaRPr lang="pt-BR" dirty="0" smtClean="0"/>
          </a:p>
        </p:txBody>
      </p:sp>
      <p:sp>
        <p:nvSpPr>
          <p:cNvPr id="4" name="CaixaDeTexto 3"/>
          <p:cNvSpPr txBox="1"/>
          <p:nvPr/>
        </p:nvSpPr>
        <p:spPr>
          <a:xfrm>
            <a:off x="6084168" y="764704"/>
            <a:ext cx="2555776" cy="830997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/>
              <a:t>Nome/Logo da sua Empresa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218515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</a:t>
            </a:r>
            <a:r>
              <a:rPr lang="pt-BR" dirty="0"/>
              <a:t>S</a:t>
            </a:r>
            <a:r>
              <a:rPr lang="pt-BR" dirty="0" smtClean="0"/>
              <a:t>olução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pt-BR" dirty="0" smtClean="0"/>
              <a:t>Insira amostras do seu produto/serviço, sejam telas do mesmo, fotos de um protótipo, um vídeo explicativo, etc. Tudo que tanto facilite o entendimento quanto demonstre sua capacidade de execução.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6084168" y="764704"/>
            <a:ext cx="2555776" cy="830997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/>
              <a:t>Nome/Logo da sua Empresa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42420359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Os Diferenciais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 algn="just">
              <a:buNone/>
            </a:pPr>
            <a:r>
              <a:rPr lang="pt-BR" dirty="0" smtClean="0"/>
              <a:t>Você deve agora reforçar suas vantagens competitivas perante a solução dominante do mercado. Observar que deve-se comparar com quem já tenha maior </a:t>
            </a:r>
            <a:r>
              <a:rPr lang="pt-BR" dirty="0" err="1" smtClean="0"/>
              <a:t>market-share</a:t>
            </a:r>
            <a:r>
              <a:rPr lang="pt-BR" dirty="0"/>
              <a:t> </a:t>
            </a:r>
            <a:r>
              <a:rPr lang="pt-BR" dirty="0" smtClean="0"/>
              <a:t>no mercado que irá atuar independentemente de ser similar. Exemplo: “Nossa tecnologia, diferentemente do maior player deste mercado, não precisa que se instalem medidores específicos, pois monitoramos o fluxo de água </a:t>
            </a:r>
            <a:r>
              <a:rPr lang="pt-BR" dirty="0"/>
              <a:t>por nosso equipamento de detecção</a:t>
            </a:r>
            <a:r>
              <a:rPr lang="pt-BR" dirty="0" smtClean="0"/>
              <a:t>”.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6084168" y="764704"/>
            <a:ext cx="2555776" cy="830997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/>
              <a:t>Nome/Logo da sua Empresa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132667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Proposta (para investidores)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 algn="just">
              <a:buNone/>
            </a:pPr>
            <a:r>
              <a:rPr lang="pt-BR" dirty="0" smtClean="0"/>
              <a:t>Aqui, se você estiver apresentando para um investidor, deve apresentar qual o estágio do seu negócio, qual valor do investimento está buscando e para que será utilizado. Exemplo: “Já temos um protótipo funcional testado e avaliado pelo companhia XYZ e estamos buscando um investimento de R$ </a:t>
            </a:r>
            <a:r>
              <a:rPr lang="pt-BR" dirty="0" err="1" smtClean="0"/>
              <a:t>nnn</a:t>
            </a:r>
            <a:r>
              <a:rPr lang="pt-BR" dirty="0" smtClean="0"/>
              <a:t> para completar o desenvolvimento, fabricar as unidades piloto e fechar os primeiros contratos”. E completar perguntando se teria interesse em avaliar para investir.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6084168" y="764704"/>
            <a:ext cx="2555776" cy="830997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/>
              <a:t>Nome/Logo da sua Empresa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7693115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 Proposta (para clientes)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buNone/>
            </a:pPr>
            <a:r>
              <a:rPr lang="pt-BR" dirty="0" smtClean="0"/>
              <a:t>Aqui, se você estiver apresentando para um cliente, deve apresentar qual sua proposta comercial. Exemplo:  “Nossos serviços são remunerados com uma parte da economia que gerarmos para sua empresa; você não precisará fazer qualquer investimento”.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6084168" y="764704"/>
            <a:ext cx="2555776" cy="830997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/>
              <a:t>Nome/Logo da sua Empresa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0191628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mpanyHndbk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B547B8"/>
      </a:hlink>
      <a:folHlink>
        <a:srgbClr val="438255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100000" r="280000" b="28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r="280000" b="280000"/>
          </a:path>
        </a:gradFill>
      </a:fillStyleLst>
      <a:lnStyleLst>
        <a:ln w="4444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  <a:satMod val="200000"/>
              </a:schemeClr>
            </a:gs>
            <a:gs pos="80000">
              <a:schemeClr val="phClr">
                <a:shade val="55000"/>
                <a:satMod val="175000"/>
              </a:schemeClr>
            </a:gs>
            <a:gs pos="100000">
              <a:schemeClr val="phClr">
                <a:shade val="37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70000"/>
              </a:schemeClr>
              <a:schemeClr val="phClr">
                <a:tint val="80000"/>
                <a:satMod val="120000"/>
              </a:schemeClr>
            </a:duotone>
          </a:blip>
          <a:tile tx="0" ty="0" sx="85000" sy="85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6A9DEBED-7A22-46EB-AB5D-B41E9662BE0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CompanyHndbk</Template>
  <TotalTime>0</TotalTime>
  <Words>491</Words>
  <Application>Microsoft Office PowerPoint</Application>
  <PresentationFormat>Apresentação na tela (4:3)</PresentationFormat>
  <Paragraphs>29</Paragraphs>
  <Slides>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CompanyHndbk</vt:lpstr>
      <vt:lpstr>Modelo de Pitch Versão 0.1 (Beta)</vt:lpstr>
      <vt:lpstr>Nome da Empresa</vt:lpstr>
      <vt:lpstr>A Oportunidade</vt:lpstr>
      <vt:lpstr>A Solução</vt:lpstr>
      <vt:lpstr>A Solução</vt:lpstr>
      <vt:lpstr>Os Diferenciais</vt:lpstr>
      <vt:lpstr>A Proposta (para investidores)</vt:lpstr>
      <vt:lpstr>A Proposta (para clientes)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2012-07-21T19:50:34Z</dcterms:created>
  <dcterms:modified xsi:type="dcterms:W3CDTF">2012-07-23T04:54:11Z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TC101671249990</vt:lpwstr>
  </property>
</Properties>
</file>